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660"/>
  </p:normalViewPr>
  <p:slideViewPr>
    <p:cSldViewPr snapToGrid="0">
      <p:cViewPr varScale="1">
        <p:scale>
          <a:sx n="94" d="100"/>
          <a:sy n="94" d="100"/>
        </p:scale>
        <p:origin x="8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D189BF-4E6F-4063-AC20-D4F414496F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1333A71-A948-F8D8-97BF-4B23E9C27A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44223D-4CCA-06B6-FA0D-DB8B2CCEF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9E094-9BFC-B26C-D010-DABA9A39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175D16-1700-CCBB-B543-8C9D8BB23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3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5B922D-7417-DB43-2764-6BFFE946A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F3DDA40-BB31-E08B-ED57-A606938F05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6D3F57-6C2D-2947-7332-E92CFCC48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4BC535-702F-5860-76E6-E94D0E31E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6CC09E-BB33-9F7B-D1A8-A81D69C3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080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6BA33EB-3267-7043-ACCA-F8079C2FC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79073D7-4943-794E-E774-AAB8B2E8D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4DE500-0E9A-65C6-FC0E-60AB33E9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A13E54-8182-B31C-2DE7-EE60C28D8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20F670-E14B-4DBA-10F3-E79B346F6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169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E15EFA-22C9-21FB-A6D7-7D57F25BB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A4B896-E68B-4BE0-548A-EC457E1FDD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2A8F74-C225-3A53-FA6F-6AE2B501E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8BB3C6F-4C1A-8167-B1B0-1480FE40D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59838B-6B7C-A0DD-9349-1B38DFB63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37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197603-E546-5438-A2A3-712B76E87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2CA132-6197-1886-C8B4-821D97AA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B3E2B5-1310-6C18-8894-60F5CFF3F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FCFBBE-0F20-19EE-B7C2-6A7AF25F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6C623F-5EB4-256F-1557-49BA20D4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814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FCBC67-2025-5C63-973C-76782BA4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361499-A56C-FAC1-FEFF-01315089CA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5110B5-E42C-0D87-22E0-D954DDFB6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1E1DA8B-AEBB-9114-1E88-0DED9EA1C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06876F6-B052-4E20-8B00-8693CBFE9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98DA56-83D8-F2DD-951C-7B9324271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670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0F1731-42AB-417E-E5FC-98A28C14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1ED1E75-5C19-EE3D-2430-92094F36A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01232EF-964A-DAEC-B6D2-932FDADA7E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C4F7D80-79CA-0737-0DBC-5DF39C2218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047F253-D49F-29E9-58E3-E9002F76D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B9A1E0D-7463-6D0F-BF6A-23940FD3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EE9D46-AB92-A65A-2363-40472F5BE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D70638C7-7DA0-E4CE-13DA-09C8AA4E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268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643DB9-E22C-9C6F-3A80-BC5650C81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54241F8-EAA1-4F27-D7B5-651A8753A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386AA0C-F448-8C6B-EEC2-6181B1BB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6183A9-FBD2-93DB-1860-9E0866957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927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920A53F-D144-5D3A-5DC7-B3875235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DD9A3C4-B9BF-EF96-771D-D5C102530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8ADAF5-7A0B-08CA-70B2-87168AE4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52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DD3034-B49E-1BF2-4EC4-AF7DB7819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DD9F75-A863-F579-4DC1-B315B3DF2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686A13C-B421-1831-EDEC-D5DA376E1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1F8A83C-8A5F-2EEB-4A3C-C45D29B31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5FA4C6-3A4C-A62E-679E-C54CBFE79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675DC22-29C4-B323-E25D-CFA472019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35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213556-68A0-C4DD-30E8-1DE39E196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DA1C1B7-471B-0EBF-636A-7810CA9AFD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745382E-215E-7CA4-37E1-083455E8A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497B0C-DF80-EDD6-3CE4-BA7123DD4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7F1D94-9F11-BBB6-4CC8-C097FCD86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5E4273-7950-A63E-32B3-03E6BCD27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6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F42C7A0-9BAE-B486-7594-092EA9650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5730AA-FFE4-A1F6-98F4-BD884F0B5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E48BAC-4E69-F3E6-F40D-AB72782F2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CA33A0-E055-4AB0-9A3D-476D3AF32CC7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0AE3BD-0493-9C6D-1F58-556E0E6D3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CA309A-BB37-C158-0E44-50BAF4825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66ABCB-BAF1-421A-9423-C38B1367E9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24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5A964FB-1DFD-66FA-BEC2-9C0EA3A64E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6803" y="0"/>
            <a:ext cx="50783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75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山田 英一</dc:creator>
  <cp:lastModifiedBy>山田 英一</cp:lastModifiedBy>
  <cp:revision>1</cp:revision>
  <dcterms:created xsi:type="dcterms:W3CDTF">2024-07-26T01:09:54Z</dcterms:created>
  <dcterms:modified xsi:type="dcterms:W3CDTF">2024-07-26T01:10:32Z</dcterms:modified>
</cp:coreProperties>
</file>